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2" r:id="rId3"/>
    <p:sldId id="265" r:id="rId4"/>
    <p:sldId id="275" r:id="rId5"/>
    <p:sldId id="303" r:id="rId6"/>
  </p:sldIdLst>
  <p:sldSz cx="12192000" cy="6858000"/>
  <p:notesSz cx="6858000" cy="9144000"/>
  <p:embeddedFontLst>
    <p:embeddedFont>
      <p:font typeface="B Nazanin" panose="00000400000000000000" pitchFamily="2" charset="-78"/>
      <p:regular r:id="rId7"/>
      <p:bold r:id="rId8"/>
    </p:embeddedFont>
    <p:embeddedFont>
      <p:font typeface="B Titr Bold" panose="00000700000000000000" pitchFamily="2" charset="-78"/>
      <p:bold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780CB-A76F-9728-26A3-AD4098600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98BB7-BCF1-CA3B-621D-25F01C167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71B2C-E6B0-A170-11ED-D86B8EF6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9FC69-50AB-99A0-4C60-DEF6BC0B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192A5-849E-2E33-1529-2EC5DA94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AE255-62BE-CEA7-502D-7C9E31F7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0CB3B-128E-A33B-15CE-F6C513D39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3B621-1699-6C39-7CE5-DC35CF78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2AA79-AC4F-B27E-CA8D-ACE6C240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B3198-332D-C1EF-819B-50D07529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5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0FAE1B-9D2C-640F-5E9B-CC1D21375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100D7-3000-1CBD-8FAB-EDB471CBC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847EB-FC0F-AB52-6EDC-3066028E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CA181-D998-CA12-460F-F9358C21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8C275-F21A-1FBE-DB82-FE81D5F0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0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FAD95-678D-402F-0106-70CBA923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97F07-9382-231C-4259-3D1BE4BBD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F5AF4-9A9C-53AC-837A-CB90B4FD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6C4F6-91FC-3339-FDA1-D6BDBF83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58A16-651D-3491-DC91-0D8EFBFE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7A9F-12A0-50D3-9F68-655D9A722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54A6E-E7CA-94F1-A316-AA5715365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FED54-FED0-AC47-06A8-A6C79E0B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71535-9499-E657-2E12-DD86453D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B6993-2610-186F-EAD2-363700AF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5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382D-C7B6-9138-E296-79F7DC38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BE74-650D-CA69-F08D-442657806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8B75D-DCEC-BA24-EA9F-FBF7329AC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6ABE8-1AE4-E736-932D-68E936BC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052CC-8677-D5B7-99CE-D6F4FF5D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E0873-31C3-287C-FA43-F6121234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1F0D-9BBD-2EE4-C4FA-936B9C2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47008-A4D9-A45F-360D-B212269B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A13D2-F7EF-4918-C673-D9CD2F328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A0101-E354-0C38-CD42-55968851D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BA4F9-7BFF-3688-E0BB-DB69241EF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9A1D0-3144-2C40-5574-4BED93FAC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E91C1-A6AD-5D5F-F6CA-5DF21C6E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10C35-B382-9052-8414-CCEF076F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0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8A75-54FC-2719-FE1B-27E63D13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CC34F6-7310-886C-6B65-47852275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C7BA2-60B5-9FA2-204A-B362D201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7A828-D475-2799-C0F6-48A992E0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5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5F2EC-84D0-C7FC-FAA4-C056875D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0F459-918A-0BE9-1B98-D0BA8F11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6EC54-E573-60E9-28C1-D4AAD9A9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2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A477-3D9B-73B3-2E8A-B9B9256E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2C84A-6D1E-25D4-B4BC-76E59A37E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BD61C-0304-BD14-7F0D-12B4D0C7D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D0249-FB20-8B21-B8E9-02A8B8C1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25E06-BA4C-ED88-C22F-DF2A1D580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CE01-8FC7-4575-107D-B74032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3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AED1-17E8-ABFE-9925-A0E86FF2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4A1FF7-348F-95E2-AB07-18F919E61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7A15D-2F2D-3C0A-B842-69FF61CDE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7F5DF-7E0E-077C-DD70-69A72F18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1FFB5-B97A-451F-448E-B0D0BA248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E9DCE-4523-F1C1-84E5-FE55EA35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96930-209A-0848-28AB-9896F85B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C461C-FE20-05C6-6357-5360181C0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8CC5-1514-7D76-C7CD-EC4012642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3E97-F84C-4D8B-9C11-1FC76B93262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3AD9B-AF24-D9F7-486F-D32CA8C48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4D7CF-1220-4E0E-4945-D5966E9F2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FFEE5-633D-45E4-9855-98C32A46C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4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666" b="-14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1340" b="1134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8327217" y="412750"/>
            <a:ext cx="3472807" cy="98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400"/>
              </a:lnSpc>
            </a:pPr>
            <a:r>
              <a:rPr lang="en-US" sz="4667">
                <a:solidFill>
                  <a:srgbClr val="FFFFFF"/>
                </a:solidFill>
                <a:cs typeface="B Titr Bold"/>
              </a:rPr>
              <a:t>ورزش هندبال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48040" y="2296273"/>
            <a:ext cx="2631160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2999">
                <a:solidFill>
                  <a:srgbClr val="FFFFFF"/>
                </a:solidFill>
                <a:cs typeface="B Nazanin"/>
              </a:rPr>
              <a:t>نام دانشجو</a:t>
            </a:r>
            <a:r>
              <a:rPr lang="fa-IR" sz="2999">
                <a:solidFill>
                  <a:srgbClr val="FFFFFF"/>
                </a:solidFill>
                <a:cs typeface="B Nazanin"/>
              </a:rPr>
              <a:t> / دانش‌آموز</a:t>
            </a:r>
            <a:endParaRPr lang="en-US" sz="2999">
              <a:solidFill>
                <a:srgbClr val="FFFFFF"/>
              </a:solidFill>
              <a:cs typeface="B Nazani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32484-003A-05F0-8EDC-0A8300D894B6}"/>
              </a:ext>
            </a:extLst>
          </p:cNvPr>
          <p:cNvSpPr txBox="1"/>
          <p:nvPr/>
        </p:nvSpPr>
        <p:spPr>
          <a:xfrm>
            <a:off x="8497019" y="1308759"/>
            <a:ext cx="3133202" cy="634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fa-IR" sz="2999">
                <a:solidFill>
                  <a:srgbClr val="FFFFFF"/>
                </a:solidFill>
                <a:cs typeface="B Nazanin"/>
              </a:rPr>
              <a:t>نسخه دمو (پیش‌نمایش)</a:t>
            </a:r>
            <a:endParaRPr lang="en-US" sz="2999">
              <a:solidFill>
                <a:srgbClr val="FFFFFF"/>
              </a:solidFill>
              <a:cs typeface="B Nazan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0"/>
            <a:ext cx="6096000" cy="6858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333" r="2033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53081" y="-19020"/>
            <a:ext cx="5157979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1"/>
              </a:lnSpc>
            </a:pPr>
            <a:r>
              <a:rPr lang="en-US" sz="3334">
                <a:solidFill>
                  <a:srgbClr val="000000"/>
                </a:solidFill>
                <a:cs typeface="B Titr Bold"/>
              </a:rPr>
              <a:t>شرکت در المپیک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421" y="641922"/>
            <a:ext cx="5467283" cy="1570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Low" rtl="1">
              <a:lnSpc>
                <a:spcPts val="4201"/>
              </a:lnSpc>
            </a:pP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هندبال به عنوان یک ورزش المپیکی در سال ۱۹۳۶ </a:t>
            </a: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 به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 طور رسمی به برنامه المپیک افزوده شد</a:t>
            </a: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.این 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اتفاق باعث جلب توجه بیشتر مردم به هندبال و افزایش شهرت آن شد.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7725" y="3047768"/>
            <a:ext cx="5157979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1"/>
              </a:lnSpc>
            </a:pPr>
            <a:r>
              <a:rPr lang="en-US" sz="3334">
                <a:solidFill>
                  <a:srgbClr val="000000"/>
                </a:solidFill>
                <a:cs typeface="B Titr Bold"/>
              </a:rPr>
              <a:t>جوایز بین‌المللی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065" y="3708138"/>
            <a:ext cx="5467283" cy="264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Low" rtl="1">
              <a:lnSpc>
                <a:spcPts val="4201"/>
              </a:lnSpc>
            </a:pP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برگزاری رقابت‌های جهانی و تشکیل لیگ‌ها و تورنمنت‌های بین‌المللی باعث جذب بازیکنان برتر از سراسر جهان شد</a:t>
            </a: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.</a:t>
            </a:r>
            <a:b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</a:b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این 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رقابت‌ها نه تنها به افزایش سطح رقابتی هندبال</a:t>
            </a:r>
            <a:b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</a:b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کمک کردند</a:t>
            </a: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؛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 بلکه تبدیل به یک سبک زندگی برای طرفداران و علاقه‌مندان شد.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65" b="786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277225" y="5124479"/>
            <a:ext cx="9637551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1"/>
              </a:lnSpc>
            </a:pPr>
            <a:r>
              <a:rPr lang="en-US" sz="4000">
                <a:solidFill>
                  <a:srgbClr val="FFFFFF"/>
                </a:solidFill>
                <a:cs typeface="B Titr Bold"/>
              </a:rPr>
              <a:t>ابعاد زمین و تجهیزات مورد استفاده در هندبال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8996" y="1545184"/>
            <a:ext cx="1769876" cy="4867585"/>
            <a:chOff x="0" y="0"/>
            <a:chExt cx="3539752" cy="973517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6910" r="36910"/>
            <a:stretch>
              <a:fillRect/>
            </a:stretch>
          </p:blipFill>
          <p:spPr>
            <a:xfrm>
              <a:off x="0" y="0"/>
              <a:ext cx="3539752" cy="973517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064148" y="1545184"/>
            <a:ext cx="3673616" cy="4867585"/>
            <a:chOff x="0" y="0"/>
            <a:chExt cx="7347233" cy="973517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811" r="24811"/>
            <a:stretch>
              <a:fillRect/>
            </a:stretch>
          </p:blipFill>
          <p:spPr>
            <a:xfrm>
              <a:off x="0" y="0"/>
              <a:ext cx="7347233" cy="973517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2237133" y="407744"/>
            <a:ext cx="771773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1"/>
              </a:lnSpc>
            </a:pPr>
            <a:r>
              <a:rPr lang="en-US" sz="3334">
                <a:solidFill>
                  <a:srgbClr val="000000"/>
                </a:solidFill>
                <a:cs typeface="B Titr Bold"/>
              </a:rPr>
              <a:t>مهمترین موقعیت‌ها در هندبال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5459" y="2036459"/>
            <a:ext cx="5531448" cy="215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Low" rtl="1">
              <a:lnSpc>
                <a:spcPts val="4250"/>
              </a:lnSpc>
            </a:pPr>
            <a:r>
              <a:rPr lang="en-US" sz="2361" b="1">
                <a:solidFill>
                  <a:srgbClr val="000000"/>
                </a:solidFill>
                <a:latin typeface="B Nazanin"/>
                <a:cs typeface="B Nazanin"/>
              </a:rPr>
              <a:t>گلزن</a:t>
            </a:r>
            <a:r>
              <a:rPr lang="en-US" sz="2361">
                <a:solidFill>
                  <a:srgbClr val="000000"/>
                </a:solidFill>
                <a:latin typeface="B Nazanin"/>
                <a:cs typeface="B Nazanin"/>
              </a:rPr>
              <a:t>:</a:t>
            </a:r>
          </a:p>
          <a:p>
            <a:pPr algn="justLow" rtl="1">
              <a:lnSpc>
                <a:spcPts val="4250"/>
              </a:lnSpc>
            </a:pPr>
            <a:r>
              <a:rPr lang="en-US" sz="2361">
                <a:solidFill>
                  <a:srgbClr val="000000"/>
                </a:solidFill>
                <a:latin typeface="B Nazanin"/>
                <a:cs typeface="B Nazanin"/>
              </a:rPr>
              <a:t>گلزن مسئول بسیاری از حرکات حمله‌ای تیم است.</a:t>
            </a:r>
          </a:p>
          <a:p>
            <a:pPr algn="justLow" rtl="1">
              <a:lnSpc>
                <a:spcPts val="4250"/>
              </a:lnSpc>
            </a:pPr>
            <a:r>
              <a:rPr lang="en-US" sz="2361">
                <a:solidFill>
                  <a:srgbClr val="000000"/>
                </a:solidFill>
                <a:latin typeface="B Nazanin"/>
                <a:cs typeface="B Nazanin"/>
              </a:rPr>
              <a:t>او مسئولیت اسکور کردن گل‌ها را دارد و باید در تماس با دفاع حریف</a:t>
            </a:r>
            <a:r>
              <a:rPr lang="fa-IR" sz="2361">
                <a:solidFill>
                  <a:srgbClr val="000000"/>
                </a:solidFill>
                <a:latin typeface="B Nazanin"/>
                <a:cs typeface="B Nazanin"/>
              </a:rPr>
              <a:t>،</a:t>
            </a:r>
            <a:r>
              <a:rPr lang="en-US" sz="2361">
                <a:solidFill>
                  <a:srgbClr val="000000"/>
                </a:solidFill>
                <a:latin typeface="B Nazanin"/>
                <a:cs typeface="B Nazanin"/>
              </a:rPr>
              <a:t> حرفه‌ای و دقیق با توپ باشد.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096000" cy="6858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333" r="2033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572200" y="55778"/>
            <a:ext cx="5157979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001"/>
              </a:lnSpc>
            </a:pPr>
            <a:r>
              <a:rPr lang="en-US" sz="3334">
                <a:solidFill>
                  <a:srgbClr val="000000"/>
                </a:solidFill>
                <a:cs typeface="B Titr Bold"/>
              </a:rPr>
              <a:t>ارتقای سلامت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86875" y="1270842"/>
            <a:ext cx="5467283" cy="480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Low" rtl="1">
              <a:lnSpc>
                <a:spcPts val="4201"/>
              </a:lnSpc>
            </a:pPr>
            <a:r>
              <a:rPr lang="en-US" sz="2333" b="1">
                <a:solidFill>
                  <a:srgbClr val="000000"/>
                </a:solidFill>
                <a:latin typeface="B Nazanin"/>
                <a:cs typeface="B Nazanin"/>
              </a:rPr>
              <a:t>تحرک و فعالیت جسمانی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:</a:t>
            </a: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 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شرکت در تمرینات و مسابقات هندبال، به افراد این امکان را می‌دهد که فعالیت جسمانی خود را افزایش دهند و به حفظ سلامتی بدن بپردازند.</a:t>
            </a:r>
          </a:p>
          <a:p>
            <a:pPr algn="justLow" rtl="1">
              <a:lnSpc>
                <a:spcPts val="4201"/>
              </a:lnSpc>
            </a:pPr>
            <a:endParaRPr lang="en-US" sz="2333">
              <a:solidFill>
                <a:srgbClr val="000000"/>
              </a:solidFill>
              <a:latin typeface="B Nazanin"/>
              <a:cs typeface="B Nazanin"/>
            </a:endParaRPr>
          </a:p>
          <a:p>
            <a:pPr algn="justLow" rtl="1">
              <a:lnSpc>
                <a:spcPts val="4201"/>
              </a:lnSpc>
            </a:pPr>
            <a:r>
              <a:rPr lang="en-US" sz="2333" b="1">
                <a:solidFill>
                  <a:srgbClr val="000000"/>
                </a:solidFill>
                <a:latin typeface="B Nazanin"/>
                <a:cs typeface="B Nazanin"/>
              </a:rPr>
              <a:t>تقویت قلب و عروق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:</a:t>
            </a: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 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حرکات متنوع هندبال و شدت فعالیت در طول بازی، به تقویت سیستم قلب و عروق کمک می‌کند.</a:t>
            </a:r>
          </a:p>
          <a:p>
            <a:pPr algn="justLow" rtl="1">
              <a:lnSpc>
                <a:spcPts val="4201"/>
              </a:lnSpc>
            </a:pPr>
            <a:endParaRPr lang="en-US" sz="2333">
              <a:solidFill>
                <a:srgbClr val="000000"/>
              </a:solidFill>
              <a:latin typeface="B Nazanin"/>
              <a:cs typeface="B Nazanin"/>
            </a:endParaRPr>
          </a:p>
          <a:p>
            <a:pPr algn="justLow" rtl="1">
              <a:lnSpc>
                <a:spcPts val="4201"/>
              </a:lnSpc>
            </a:pPr>
            <a:r>
              <a:rPr lang="en-US" sz="2333" b="1">
                <a:solidFill>
                  <a:srgbClr val="000000"/>
                </a:solidFill>
                <a:latin typeface="B Nazanin"/>
                <a:cs typeface="B Nazanin"/>
              </a:rPr>
              <a:t>کنترل وزن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:</a:t>
            </a:r>
            <a:r>
              <a:rPr lang="fa-IR" sz="2333">
                <a:solidFill>
                  <a:srgbClr val="000000"/>
                </a:solidFill>
                <a:latin typeface="B Nazanin"/>
                <a:cs typeface="B Nazanin"/>
              </a:rPr>
              <a:t> </a:t>
            </a:r>
            <a:r>
              <a:rPr lang="en-US" sz="2333">
                <a:solidFill>
                  <a:srgbClr val="000000"/>
                </a:solidFill>
                <a:latin typeface="B Nazanin"/>
                <a:cs typeface="B Nazanin"/>
              </a:rPr>
              <a:t>فعالیت‌های شدید هندبال به سوزاندن کالری‌ها کمک می‌کند و در مدیریت وزن بدن تأثیرگذار است.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215</Words>
  <Application>Microsoft Office PowerPoint</Application>
  <PresentationFormat>Widescreen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 Light</vt:lpstr>
      <vt:lpstr>B Titr Bold</vt:lpstr>
      <vt:lpstr>Calibri</vt:lpstr>
      <vt:lpstr>B Nazanin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</dc:creator>
  <cp:lastModifiedBy>Hamed</cp:lastModifiedBy>
  <cp:revision>2</cp:revision>
  <dcterms:created xsi:type="dcterms:W3CDTF">2024-03-29T13:21:25Z</dcterms:created>
  <dcterms:modified xsi:type="dcterms:W3CDTF">2024-03-29T13:22:55Z</dcterms:modified>
</cp:coreProperties>
</file>